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76" r:id="rId1"/>
    <p:sldMasterId id="2147483668" r:id="rId2"/>
  </p:sldMasterIdLst>
  <p:notesMasterIdLst>
    <p:notesMasterId r:id="rId13"/>
  </p:notesMasterIdLst>
  <p:sldIdLst>
    <p:sldId id="343" r:id="rId3"/>
    <p:sldId id="342" r:id="rId4"/>
    <p:sldId id="345" r:id="rId5"/>
    <p:sldId id="346" r:id="rId6"/>
    <p:sldId id="344" r:id="rId7"/>
    <p:sldId id="347" r:id="rId8"/>
    <p:sldId id="348" r:id="rId9"/>
    <p:sldId id="349" r:id="rId10"/>
    <p:sldId id="350" r:id="rId11"/>
    <p:sldId id="35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67" autoAdjust="0"/>
    <p:restoredTop sz="93584" autoAdjust="0"/>
  </p:normalViewPr>
  <p:slideViewPr>
    <p:cSldViewPr snapToGrid="0">
      <p:cViewPr varScale="1">
        <p:scale>
          <a:sx n="64" d="100"/>
          <a:sy n="64" d="100"/>
        </p:scale>
        <p:origin x="7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5E78B-FE7C-474B-AC91-ABC1B62969E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0B4EB-D9F6-4F2F-973A-15D71B3F50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148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61543-0911-D774-F9B0-558DC195F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C6285D-C0C1-A459-17AE-AC480A450C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D8BCCE-A2BC-70A7-42D0-3F86F72A0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A9576B-6196-EE67-F9F4-9185227C1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65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8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90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14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25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83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CFF7-86A2-EFD7-3A47-C7045766F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35555D-11E7-6A47-838D-DF871BC82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86A844-DD87-56D5-E5FF-2D29225E0F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1BF2A-954D-3986-382C-CC2671D9C9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32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1C271-8C2B-EE5B-BFE7-A44EE122D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9EEA99-8CB4-33C8-B8DF-108B54337D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71A5B8-5DCE-D32E-FC96-9EDFA9993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2E608F-25D1-97BC-9952-9C771DBD08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6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7B523-1DBB-503C-4F05-F83F1441A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098234-E99C-E47C-F598-5C0C0378BA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A3B5B3-96A1-C900-3980-0E4FC30112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3795F-D655-FEED-EBBD-548D75F195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55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BD2EDD4-BDB0-0D49-AF7C-62A592170EF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3073400" y="10591799"/>
            <a:chExt cx="12252961" cy="68326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366A07BC-BE9C-3348-B1E9-55B0F2BD5E10}"/>
                </a:ext>
              </a:extLst>
            </p:cNvPr>
            <p:cNvSpPr/>
            <p:nvPr/>
          </p:nvSpPr>
          <p:spPr>
            <a:xfrm>
              <a:off x="3492500" y="10591799"/>
              <a:ext cx="10460991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5452" y="14941"/>
                  </a:lnTo>
                  <a:lnTo>
                    <a:pt x="21600" y="21600"/>
                  </a:lnTo>
                  <a:lnTo>
                    <a:pt x="4969" y="845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" name="Triangle">
              <a:extLst>
                <a:ext uri="{FF2B5EF4-FFF2-40B4-BE49-F238E27FC236}">
                  <a16:creationId xmlns:a16="http://schemas.microsoft.com/office/drawing/2014/main" id="{2D86B3C2-0C0F-8647-B357-FFDA3ABF14D2}"/>
                </a:ext>
              </a:extLst>
            </p:cNvPr>
            <p:cNvSpPr/>
            <p:nvPr/>
          </p:nvSpPr>
          <p:spPr>
            <a:xfrm>
              <a:off x="4622799" y="15316200"/>
              <a:ext cx="9324343" cy="2105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3483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" name="Shape">
              <a:extLst>
                <a:ext uri="{FF2B5EF4-FFF2-40B4-BE49-F238E27FC236}">
                  <a16:creationId xmlns:a16="http://schemas.microsoft.com/office/drawing/2014/main" id="{BA38760F-F8BD-AA48-B5E1-49F7C78ED553}"/>
                </a:ext>
              </a:extLst>
            </p:cNvPr>
            <p:cNvSpPr/>
            <p:nvPr/>
          </p:nvSpPr>
          <p:spPr>
            <a:xfrm>
              <a:off x="3073400" y="10594340"/>
              <a:ext cx="3058161" cy="6830062"/>
            </a:xfrm>
            <a:custGeom>
              <a:avLst/>
              <a:gdLst>
                <a:gd name="connsiteX0" fmla="*/ 0 w 21600"/>
                <a:gd name="connsiteY0" fmla="*/ 0 h 21600"/>
                <a:gd name="connsiteX1" fmla="*/ 0 w 21600"/>
                <a:gd name="connsiteY1" fmla="*/ 21600 h 21600"/>
                <a:gd name="connsiteX2" fmla="*/ 10979 w 21600"/>
                <a:gd name="connsiteY2" fmla="*/ 21600 h 21600"/>
                <a:gd name="connsiteX3" fmla="*/ 21600 w 21600"/>
                <a:gd name="connsiteY3" fmla="*/ 14941 h 21600"/>
                <a:gd name="connsiteX4" fmla="*/ 20870 w 21600"/>
                <a:gd name="connsiteY4" fmla="*/ 14325 h 21600"/>
                <a:gd name="connsiteX5" fmla="*/ 2951 w 21600"/>
                <a:gd name="connsiteY5" fmla="*/ 0 h 21600"/>
                <a:gd name="connsiteX6" fmla="*/ 0 w 21600"/>
                <a:gd name="connsiteY6" fmla="*/ 0 h 21600"/>
                <a:gd name="connsiteX0" fmla="*/ 0 w 21600"/>
                <a:gd name="connsiteY0" fmla="*/ 0 h 21600"/>
                <a:gd name="connsiteX1" fmla="*/ 0 w 21600"/>
                <a:gd name="connsiteY1" fmla="*/ 21600 h 21600"/>
                <a:gd name="connsiteX2" fmla="*/ 10979 w 21600"/>
                <a:gd name="connsiteY2" fmla="*/ 21600 h 21600"/>
                <a:gd name="connsiteX3" fmla="*/ 21600 w 21600"/>
                <a:gd name="connsiteY3" fmla="*/ 14941 h 21600"/>
                <a:gd name="connsiteX4" fmla="*/ 20915 w 21600"/>
                <a:gd name="connsiteY4" fmla="*/ 14095 h 21600"/>
                <a:gd name="connsiteX5" fmla="*/ 2951 w 21600"/>
                <a:gd name="connsiteY5" fmla="*/ 0 h 21600"/>
                <a:gd name="connsiteX6" fmla="*/ 0 w 21600"/>
                <a:gd name="connsiteY6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10979" y="21600"/>
                  </a:lnTo>
                  <a:lnTo>
                    <a:pt x="21600" y="14941"/>
                  </a:lnTo>
                  <a:lnTo>
                    <a:pt x="20915" y="14095"/>
                  </a:lnTo>
                  <a:lnTo>
                    <a:pt x="29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9F6E617F-4AAD-BF4E-8144-AA0A245E9273}"/>
                </a:ext>
              </a:extLst>
            </p:cNvPr>
            <p:cNvSpPr/>
            <p:nvPr/>
          </p:nvSpPr>
          <p:spPr>
            <a:xfrm>
              <a:off x="12268200" y="10591799"/>
              <a:ext cx="3058161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10621" y="0"/>
                  </a:lnTo>
                  <a:lnTo>
                    <a:pt x="0" y="6659"/>
                  </a:lnTo>
                  <a:lnTo>
                    <a:pt x="18649" y="216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" name="Shape">
              <a:extLst>
                <a:ext uri="{FF2B5EF4-FFF2-40B4-BE49-F238E27FC236}">
                  <a16:creationId xmlns:a16="http://schemas.microsoft.com/office/drawing/2014/main" id="{9900F350-5F1F-5F4A-98F9-2D81639BFFA4}"/>
                </a:ext>
              </a:extLst>
            </p:cNvPr>
            <p:cNvSpPr/>
            <p:nvPr/>
          </p:nvSpPr>
          <p:spPr>
            <a:xfrm>
              <a:off x="3492500" y="10591799"/>
              <a:ext cx="8780781" cy="2674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5920" y="21600"/>
                  </a:lnTo>
                  <a:lnTo>
                    <a:pt x="21600" y="17005"/>
                  </a:lnTo>
                  <a:lnTo>
                    <a:pt x="2362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" name="Shape">
              <a:extLst>
                <a:ext uri="{FF2B5EF4-FFF2-40B4-BE49-F238E27FC236}">
                  <a16:creationId xmlns:a16="http://schemas.microsoft.com/office/drawing/2014/main" id="{8900BC01-EBEB-594B-B882-2173519B26BA}"/>
                </a:ext>
              </a:extLst>
            </p:cNvPr>
            <p:cNvSpPr/>
            <p:nvPr/>
          </p:nvSpPr>
          <p:spPr>
            <a:xfrm>
              <a:off x="5892800" y="12699999"/>
              <a:ext cx="9014462" cy="4724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601"/>
                  </a:moveTo>
                  <a:lnTo>
                    <a:pt x="19299" y="21600"/>
                  </a:lnTo>
                  <a:lnTo>
                    <a:pt x="21600" y="21600"/>
                  </a:lnTo>
                  <a:lnTo>
                    <a:pt x="15273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" name="Triangle">
              <a:extLst>
                <a:ext uri="{FF2B5EF4-FFF2-40B4-BE49-F238E27FC236}">
                  <a16:creationId xmlns:a16="http://schemas.microsoft.com/office/drawing/2014/main" id="{215005BB-DFE8-954B-A36C-466EB28D7E2A}"/>
                </a:ext>
              </a:extLst>
            </p:cNvPr>
            <p:cNvSpPr/>
            <p:nvPr/>
          </p:nvSpPr>
          <p:spPr>
            <a:xfrm>
              <a:off x="3492499" y="10591799"/>
              <a:ext cx="2640331" cy="4724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19688" y="122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A2A6FDFB-46FD-4D32-A054-BC9C55F6A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1920" y="750939"/>
            <a:ext cx="7432494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1F0D0AA-12EA-49AC-BF55-4B255646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2320" y="3230614"/>
            <a:ext cx="4232094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D611355A-2485-4AA5-91FA-EA5F315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523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64A10338-DE30-4CA9-A21B-D50D657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523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9D5EB62-2B81-475B-92EC-DEB93DC3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5230"/>
            <a:ext cx="2743200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27319DBE-8599-D448-892E-9E1E1DCD42E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13360 w 12192000"/>
              <a:gd name="connsiteY0" fmla="*/ 193040 h 6852902"/>
              <a:gd name="connsiteX1" fmla="*/ 213360 w 12192000"/>
              <a:gd name="connsiteY1" fmla="*/ 6634480 h 6852902"/>
              <a:gd name="connsiteX2" fmla="*/ 11968480 w 12192000"/>
              <a:gd name="connsiteY2" fmla="*/ 6634480 h 6852902"/>
              <a:gd name="connsiteX3" fmla="*/ 11968480 w 12192000"/>
              <a:gd name="connsiteY3" fmla="*/ 193040 h 6852902"/>
              <a:gd name="connsiteX4" fmla="*/ 0 w 12192000"/>
              <a:gd name="connsiteY4" fmla="*/ 0 h 6852902"/>
              <a:gd name="connsiteX5" fmla="*/ 12192000 w 12192000"/>
              <a:gd name="connsiteY5" fmla="*/ 0 h 6852902"/>
              <a:gd name="connsiteX6" fmla="*/ 12192000 w 12192000"/>
              <a:gd name="connsiteY6" fmla="*/ 6852902 h 6852902"/>
              <a:gd name="connsiteX7" fmla="*/ 0 w 12192000"/>
              <a:gd name="connsiteY7" fmla="*/ 6852902 h 685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2902">
                <a:moveTo>
                  <a:pt x="213360" y="193040"/>
                </a:moveTo>
                <a:lnTo>
                  <a:pt x="213360" y="6634480"/>
                </a:lnTo>
                <a:lnTo>
                  <a:pt x="11968480" y="6634480"/>
                </a:lnTo>
                <a:lnTo>
                  <a:pt x="11968480" y="193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2902"/>
                </a:lnTo>
                <a:lnTo>
                  <a:pt x="0" y="68529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7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290E2C0-5269-8740-BBAA-492543DDE3D1}"/>
              </a:ext>
            </a:extLst>
          </p:cNvPr>
          <p:cNvGrpSpPr/>
          <p:nvPr userDrawn="1"/>
        </p:nvGrpSpPr>
        <p:grpSpPr>
          <a:xfrm>
            <a:off x="1" y="12698"/>
            <a:ext cx="12192000" cy="6845302"/>
            <a:chOff x="20840699" y="10591799"/>
            <a:chExt cx="12254233" cy="68326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85B83B17-C4B3-D344-87C7-6423B0F02682}"/>
                </a:ext>
              </a:extLst>
            </p:cNvPr>
            <p:cNvSpPr/>
            <p:nvPr/>
          </p:nvSpPr>
          <p:spPr>
            <a:xfrm>
              <a:off x="21259799" y="10591799"/>
              <a:ext cx="10459721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657" y="21496"/>
                  </a:lnTo>
                  <a:lnTo>
                    <a:pt x="21600" y="21600"/>
                  </a:lnTo>
                  <a:lnTo>
                    <a:pt x="5332" y="1268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A75B47A7-502A-6643-B719-CE0B865E3F4A}"/>
                </a:ext>
              </a:extLst>
            </p:cNvPr>
            <p:cNvSpPr/>
            <p:nvPr/>
          </p:nvSpPr>
          <p:spPr>
            <a:xfrm>
              <a:off x="20840699" y="10591799"/>
              <a:ext cx="1743907" cy="6830062"/>
            </a:xfrm>
            <a:custGeom>
              <a:avLst/>
              <a:gdLst>
                <a:gd name="connsiteX0" fmla="*/ 0 w 22085"/>
                <a:gd name="connsiteY0" fmla="*/ 0 h 21600"/>
                <a:gd name="connsiteX1" fmla="*/ 0 w 22085"/>
                <a:gd name="connsiteY1" fmla="*/ 21600 h 21600"/>
                <a:gd name="connsiteX2" fmla="*/ 19686 w 22085"/>
                <a:gd name="connsiteY2" fmla="*/ 21600 h 21600"/>
                <a:gd name="connsiteX3" fmla="*/ 22085 w 22085"/>
                <a:gd name="connsiteY3" fmla="*/ 21486 h 21600"/>
                <a:gd name="connsiteX4" fmla="*/ 5308 w 22085"/>
                <a:gd name="connsiteY4" fmla="*/ 0 h 21600"/>
                <a:gd name="connsiteX5" fmla="*/ 0 w 22085"/>
                <a:gd name="connsiteY5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085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19686" y="21600"/>
                  </a:lnTo>
                  <a:lnTo>
                    <a:pt x="22085" y="21486"/>
                  </a:lnTo>
                  <a:lnTo>
                    <a:pt x="530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" name="Shape">
              <a:extLst>
                <a:ext uri="{FF2B5EF4-FFF2-40B4-BE49-F238E27FC236}">
                  <a16:creationId xmlns:a16="http://schemas.microsoft.com/office/drawing/2014/main" id="{6893CA68-6346-C04B-AD72-BDC38591D903}"/>
                </a:ext>
              </a:extLst>
            </p:cNvPr>
            <p:cNvSpPr/>
            <p:nvPr/>
          </p:nvSpPr>
          <p:spPr>
            <a:xfrm>
              <a:off x="30035500" y="10591799"/>
              <a:ext cx="3059432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10616" y="0"/>
                  </a:lnTo>
                  <a:lnTo>
                    <a:pt x="0" y="6659"/>
                  </a:lnTo>
                  <a:lnTo>
                    <a:pt x="18641" y="216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" name="Triangle">
              <a:extLst>
                <a:ext uri="{FF2B5EF4-FFF2-40B4-BE49-F238E27FC236}">
                  <a16:creationId xmlns:a16="http://schemas.microsoft.com/office/drawing/2014/main" id="{3CD986E4-67AA-D546-96FD-FE9727C17D38}"/>
                </a:ext>
              </a:extLst>
            </p:cNvPr>
            <p:cNvSpPr/>
            <p:nvPr/>
          </p:nvSpPr>
          <p:spPr>
            <a:xfrm>
              <a:off x="21259800" y="10591799"/>
              <a:ext cx="8779509" cy="5777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5287" y="21600"/>
                  </a:lnTo>
                  <a:lnTo>
                    <a:pt x="21600" y="78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" name="Shape">
              <a:extLst>
                <a:ext uri="{FF2B5EF4-FFF2-40B4-BE49-F238E27FC236}">
                  <a16:creationId xmlns:a16="http://schemas.microsoft.com/office/drawing/2014/main" id="{17D29035-EE86-7C4B-A277-788175D5086B}"/>
                </a:ext>
              </a:extLst>
            </p:cNvPr>
            <p:cNvSpPr/>
            <p:nvPr/>
          </p:nvSpPr>
          <p:spPr>
            <a:xfrm>
              <a:off x="23406100" y="12699999"/>
              <a:ext cx="9271002" cy="4724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6786"/>
                  </a:moveTo>
                  <a:lnTo>
                    <a:pt x="19363" y="21600"/>
                  </a:lnTo>
                  <a:lnTo>
                    <a:pt x="21600" y="21600"/>
                  </a:lnTo>
                  <a:lnTo>
                    <a:pt x="15448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" name="Triangle">
              <a:extLst>
                <a:ext uri="{FF2B5EF4-FFF2-40B4-BE49-F238E27FC236}">
                  <a16:creationId xmlns:a16="http://schemas.microsoft.com/office/drawing/2014/main" id="{300B4B6B-9F04-3949-B384-855729B4247F}"/>
                </a:ext>
              </a:extLst>
            </p:cNvPr>
            <p:cNvSpPr/>
            <p:nvPr/>
          </p:nvSpPr>
          <p:spPr>
            <a:xfrm>
              <a:off x="21259800" y="10591799"/>
              <a:ext cx="2148840" cy="67970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932" y="21600"/>
                  </a:moveTo>
                  <a:lnTo>
                    <a:pt x="21600" y="183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0" y="365125"/>
            <a:ext cx="100838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89DC5E6-DDCD-4B67-B47F-0BD6C54B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825625"/>
            <a:ext cx="8915400" cy="41445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68C53B7-7FCD-400A-9752-7BFFD8BB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523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10C428BE-FED7-45A5-9425-7445C51F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523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8FDE52B-46E4-490F-8D9A-1A964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5230"/>
            <a:ext cx="2743200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7" name="Freeform 18">
            <a:extLst>
              <a:ext uri="{FF2B5EF4-FFF2-40B4-BE49-F238E27FC236}">
                <a16:creationId xmlns:a16="http://schemas.microsoft.com/office/drawing/2014/main" id="{B475AC02-05B3-4716-984A-C10872A72DD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13360 w 12192000"/>
              <a:gd name="connsiteY0" fmla="*/ 193040 h 6852902"/>
              <a:gd name="connsiteX1" fmla="*/ 213360 w 12192000"/>
              <a:gd name="connsiteY1" fmla="*/ 6634480 h 6852902"/>
              <a:gd name="connsiteX2" fmla="*/ 11968480 w 12192000"/>
              <a:gd name="connsiteY2" fmla="*/ 6634480 h 6852902"/>
              <a:gd name="connsiteX3" fmla="*/ 11968480 w 12192000"/>
              <a:gd name="connsiteY3" fmla="*/ 193040 h 6852902"/>
              <a:gd name="connsiteX4" fmla="*/ 0 w 12192000"/>
              <a:gd name="connsiteY4" fmla="*/ 0 h 6852902"/>
              <a:gd name="connsiteX5" fmla="*/ 12192000 w 12192000"/>
              <a:gd name="connsiteY5" fmla="*/ 0 h 6852902"/>
              <a:gd name="connsiteX6" fmla="*/ 12192000 w 12192000"/>
              <a:gd name="connsiteY6" fmla="*/ 6852902 h 6852902"/>
              <a:gd name="connsiteX7" fmla="*/ 0 w 12192000"/>
              <a:gd name="connsiteY7" fmla="*/ 6852902 h 685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2902">
                <a:moveTo>
                  <a:pt x="213360" y="193040"/>
                </a:moveTo>
                <a:lnTo>
                  <a:pt x="213360" y="6634480"/>
                </a:lnTo>
                <a:lnTo>
                  <a:pt x="11968480" y="6634480"/>
                </a:lnTo>
                <a:lnTo>
                  <a:pt x="11968480" y="193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2902"/>
                </a:lnTo>
                <a:lnTo>
                  <a:pt x="0" y="68529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5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59E6533-0AB1-4D4B-9516-F1D815480391}"/>
              </a:ext>
            </a:extLst>
          </p:cNvPr>
          <p:cNvGrpSpPr/>
          <p:nvPr userDrawn="1"/>
        </p:nvGrpSpPr>
        <p:grpSpPr>
          <a:xfrm>
            <a:off x="0" y="1"/>
            <a:ext cx="12192000" cy="6858001"/>
            <a:chOff x="38608000" y="10591799"/>
            <a:chExt cx="12259312" cy="6835144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F880192D-7B59-8446-85E0-620640AD9367}"/>
                </a:ext>
              </a:extLst>
            </p:cNvPr>
            <p:cNvSpPr/>
            <p:nvPr/>
          </p:nvSpPr>
          <p:spPr>
            <a:xfrm>
              <a:off x="39992299" y="10591799"/>
              <a:ext cx="10459723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18943" y="104"/>
                  </a:lnTo>
                  <a:lnTo>
                    <a:pt x="0" y="0"/>
                  </a:lnTo>
                  <a:lnTo>
                    <a:pt x="16268" y="891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16E4CC95-F8F4-734A-B3BC-33A2A6BB4D4F}"/>
                </a:ext>
              </a:extLst>
            </p:cNvPr>
            <p:cNvSpPr/>
            <p:nvPr/>
          </p:nvSpPr>
          <p:spPr>
            <a:xfrm>
              <a:off x="49161700" y="10591799"/>
              <a:ext cx="1705612" cy="6830062"/>
            </a:xfrm>
            <a:custGeom>
              <a:avLst/>
              <a:gdLst>
                <a:gd name="connsiteX0" fmla="*/ 21600 w 21600"/>
                <a:gd name="connsiteY0" fmla="*/ 21600 h 21600"/>
                <a:gd name="connsiteX1" fmla="*/ 21600 w 21600"/>
                <a:gd name="connsiteY1" fmla="*/ 0 h 21600"/>
                <a:gd name="connsiteX2" fmla="*/ 1914 w 21600"/>
                <a:gd name="connsiteY2" fmla="*/ 0 h 21600"/>
                <a:gd name="connsiteX3" fmla="*/ 0 w 21600"/>
                <a:gd name="connsiteY3" fmla="*/ 104 h 21600"/>
                <a:gd name="connsiteX4" fmla="*/ 16009 w 21600"/>
                <a:gd name="connsiteY4" fmla="*/ 21550 h 21600"/>
                <a:gd name="connsiteX5" fmla="*/ 21600 w 21600"/>
                <a:gd name="connsiteY5" fmla="*/ 2160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1914" y="0"/>
                  </a:lnTo>
                  <a:lnTo>
                    <a:pt x="0" y="104"/>
                  </a:lnTo>
                  <a:lnTo>
                    <a:pt x="16009" y="2155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" name="Shape">
              <a:extLst>
                <a:ext uri="{FF2B5EF4-FFF2-40B4-BE49-F238E27FC236}">
                  <a16:creationId xmlns:a16="http://schemas.microsoft.com/office/drawing/2014/main" id="{0044A776-7D37-FE4F-B06B-9DDD19030CCC}"/>
                </a:ext>
              </a:extLst>
            </p:cNvPr>
            <p:cNvSpPr/>
            <p:nvPr/>
          </p:nvSpPr>
          <p:spPr>
            <a:xfrm>
              <a:off x="38608000" y="10591799"/>
              <a:ext cx="3059429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10984" y="21600"/>
                  </a:lnTo>
                  <a:lnTo>
                    <a:pt x="21600" y="14941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" name="Triangle">
              <a:extLst>
                <a:ext uri="{FF2B5EF4-FFF2-40B4-BE49-F238E27FC236}">
                  <a16:creationId xmlns:a16="http://schemas.microsoft.com/office/drawing/2014/main" id="{3B3F6CA8-9C04-724F-9B7A-D6B73CD8D530}"/>
                </a:ext>
              </a:extLst>
            </p:cNvPr>
            <p:cNvSpPr/>
            <p:nvPr/>
          </p:nvSpPr>
          <p:spPr>
            <a:xfrm>
              <a:off x="41668700" y="11645899"/>
              <a:ext cx="8779512" cy="5777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16313" y="0"/>
                  </a:lnTo>
                  <a:lnTo>
                    <a:pt x="0" y="13727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" name="Shape">
              <a:extLst>
                <a:ext uri="{FF2B5EF4-FFF2-40B4-BE49-F238E27FC236}">
                  <a16:creationId xmlns:a16="http://schemas.microsoft.com/office/drawing/2014/main" id="{53086DD1-C1EF-904B-89B0-30B09B1B6313}"/>
                </a:ext>
              </a:extLst>
            </p:cNvPr>
            <p:cNvSpPr/>
            <p:nvPr/>
          </p:nvSpPr>
          <p:spPr>
            <a:xfrm>
              <a:off x="39027099" y="10591799"/>
              <a:ext cx="9271002" cy="4724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814"/>
                  </a:moveTo>
                  <a:lnTo>
                    <a:pt x="2237" y="0"/>
                  </a:lnTo>
                  <a:lnTo>
                    <a:pt x="0" y="0"/>
                  </a:lnTo>
                  <a:lnTo>
                    <a:pt x="6152" y="216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" name="Triangle">
              <a:extLst>
                <a:ext uri="{FF2B5EF4-FFF2-40B4-BE49-F238E27FC236}">
                  <a16:creationId xmlns:a16="http://schemas.microsoft.com/office/drawing/2014/main" id="{DB694DE4-0F4E-1746-84AD-F94AB86D0BE5}"/>
                </a:ext>
              </a:extLst>
            </p:cNvPr>
            <p:cNvSpPr/>
            <p:nvPr/>
          </p:nvSpPr>
          <p:spPr>
            <a:xfrm>
              <a:off x="48298100" y="10629900"/>
              <a:ext cx="2148840" cy="6797043"/>
            </a:xfrm>
            <a:custGeom>
              <a:avLst/>
              <a:gdLst>
                <a:gd name="connsiteX0" fmla="*/ 8668 w 21600"/>
                <a:gd name="connsiteY0" fmla="*/ 0 h 21600"/>
                <a:gd name="connsiteX1" fmla="*/ 0 w 21600"/>
                <a:gd name="connsiteY1" fmla="*/ 3241 h 21600"/>
                <a:gd name="connsiteX2" fmla="*/ 21600 w 21600"/>
                <a:gd name="connsiteY2" fmla="*/ 21600 h 21600"/>
                <a:gd name="connsiteX3" fmla="*/ 21269 w 21600"/>
                <a:gd name="connsiteY3" fmla="*/ 21057 h 21600"/>
                <a:gd name="connsiteX4" fmla="*/ 8668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 extrusionOk="0">
                  <a:moveTo>
                    <a:pt x="8668" y="0"/>
                  </a:moveTo>
                  <a:lnTo>
                    <a:pt x="0" y="3241"/>
                  </a:lnTo>
                  <a:lnTo>
                    <a:pt x="21600" y="21600"/>
                  </a:lnTo>
                  <a:lnTo>
                    <a:pt x="21269" y="21057"/>
                  </a:lnTo>
                  <a:lnTo>
                    <a:pt x="8668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08888851-8419-4D40-B1E3-9D279F24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198"/>
            <a:ext cx="73152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CCD0F33-6122-4DA2-AA9D-CA48CEFB9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1"/>
            <a:ext cx="8986520" cy="41211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9F9BA732-13AA-47BB-AFB5-2182F75A88E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13360 w 12192000"/>
              <a:gd name="connsiteY0" fmla="*/ 193040 h 6852902"/>
              <a:gd name="connsiteX1" fmla="*/ 213360 w 12192000"/>
              <a:gd name="connsiteY1" fmla="*/ 6634480 h 6852902"/>
              <a:gd name="connsiteX2" fmla="*/ 11968480 w 12192000"/>
              <a:gd name="connsiteY2" fmla="*/ 6634480 h 6852902"/>
              <a:gd name="connsiteX3" fmla="*/ 11968480 w 12192000"/>
              <a:gd name="connsiteY3" fmla="*/ 193040 h 6852902"/>
              <a:gd name="connsiteX4" fmla="*/ 0 w 12192000"/>
              <a:gd name="connsiteY4" fmla="*/ 0 h 6852902"/>
              <a:gd name="connsiteX5" fmla="*/ 12192000 w 12192000"/>
              <a:gd name="connsiteY5" fmla="*/ 0 h 6852902"/>
              <a:gd name="connsiteX6" fmla="*/ 12192000 w 12192000"/>
              <a:gd name="connsiteY6" fmla="*/ 6852902 h 6852902"/>
              <a:gd name="connsiteX7" fmla="*/ 0 w 12192000"/>
              <a:gd name="connsiteY7" fmla="*/ 6852902 h 685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2902">
                <a:moveTo>
                  <a:pt x="213360" y="193040"/>
                </a:moveTo>
                <a:lnTo>
                  <a:pt x="213360" y="6634480"/>
                </a:lnTo>
                <a:lnTo>
                  <a:pt x="11968480" y="6634480"/>
                </a:lnTo>
                <a:lnTo>
                  <a:pt x="11968480" y="193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2902"/>
                </a:lnTo>
                <a:lnTo>
                  <a:pt x="0" y="68529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A8A3FA1-377F-4383-B7E8-14D9409A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523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Date</a:t>
            </a:r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66F5CF8-699B-4A09-9AD0-718B0175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5230"/>
            <a:ext cx="411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C55771C-35B2-4842-A572-EEE14A72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523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7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F301BDD5-A736-EA49-A93F-994E2FDF43E3}"/>
              </a:ext>
            </a:extLst>
          </p:cNvPr>
          <p:cNvGrpSpPr/>
          <p:nvPr userDrawn="1"/>
        </p:nvGrpSpPr>
        <p:grpSpPr>
          <a:xfrm>
            <a:off x="-2" y="1"/>
            <a:ext cx="12181840" cy="6858000"/>
            <a:chOff x="56375300" y="10591799"/>
            <a:chExt cx="12255437" cy="6835143"/>
          </a:xfrm>
        </p:grpSpPr>
        <p:sp>
          <p:nvSpPr>
            <p:cNvPr id="16" name="Shape">
              <a:extLst>
                <a:ext uri="{FF2B5EF4-FFF2-40B4-BE49-F238E27FC236}">
                  <a16:creationId xmlns:a16="http://schemas.microsoft.com/office/drawing/2014/main" id="{48C49E83-F63D-214D-AA32-4DFEA017925D}"/>
                </a:ext>
              </a:extLst>
            </p:cNvPr>
            <p:cNvSpPr/>
            <p:nvPr/>
          </p:nvSpPr>
          <p:spPr>
            <a:xfrm>
              <a:off x="56794400" y="10591799"/>
              <a:ext cx="10460993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659" y="104"/>
                  </a:lnTo>
                  <a:lnTo>
                    <a:pt x="21600" y="0"/>
                  </a:lnTo>
                  <a:lnTo>
                    <a:pt x="5334" y="891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" name="Shape">
              <a:extLst>
                <a:ext uri="{FF2B5EF4-FFF2-40B4-BE49-F238E27FC236}">
                  <a16:creationId xmlns:a16="http://schemas.microsoft.com/office/drawing/2014/main" id="{B47C3E9A-06B8-6343-9542-42677C42AA04}"/>
                </a:ext>
              </a:extLst>
            </p:cNvPr>
            <p:cNvSpPr/>
            <p:nvPr/>
          </p:nvSpPr>
          <p:spPr>
            <a:xfrm>
              <a:off x="56375300" y="10591799"/>
              <a:ext cx="1706886" cy="6830062"/>
            </a:xfrm>
            <a:custGeom>
              <a:avLst/>
              <a:gdLst>
                <a:gd name="connsiteX0" fmla="*/ 0 w 21600"/>
                <a:gd name="connsiteY0" fmla="*/ 21600 h 21600"/>
                <a:gd name="connsiteX1" fmla="*/ 0 w 21600"/>
                <a:gd name="connsiteY1" fmla="*/ 0 h 21600"/>
                <a:gd name="connsiteX2" fmla="*/ 19687 w 21600"/>
                <a:gd name="connsiteY2" fmla="*/ 0 h 21600"/>
                <a:gd name="connsiteX3" fmla="*/ 21600 w 21600"/>
                <a:gd name="connsiteY3" fmla="*/ 104 h 21600"/>
                <a:gd name="connsiteX4" fmla="*/ 5708 w 21600"/>
                <a:gd name="connsiteY4" fmla="*/ 21480 h 21600"/>
                <a:gd name="connsiteX5" fmla="*/ 0 w 21600"/>
                <a:gd name="connsiteY5" fmla="*/ 2160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19687" y="0"/>
                  </a:lnTo>
                  <a:lnTo>
                    <a:pt x="21600" y="104"/>
                  </a:lnTo>
                  <a:lnTo>
                    <a:pt x="5708" y="21480"/>
                  </a:lnTo>
                  <a:cubicBezTo>
                    <a:pt x="3940" y="21480"/>
                    <a:pt x="1768" y="21600"/>
                    <a:pt x="0" y="2160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" name="Shape">
              <a:extLst>
                <a:ext uri="{FF2B5EF4-FFF2-40B4-BE49-F238E27FC236}">
                  <a16:creationId xmlns:a16="http://schemas.microsoft.com/office/drawing/2014/main" id="{D9AF2E89-6EB8-FD47-B45C-CF25E5D021CB}"/>
                </a:ext>
              </a:extLst>
            </p:cNvPr>
            <p:cNvSpPr/>
            <p:nvPr/>
          </p:nvSpPr>
          <p:spPr>
            <a:xfrm>
              <a:off x="65572578" y="10591799"/>
              <a:ext cx="3058159" cy="6830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10621" y="21600"/>
                  </a:lnTo>
                  <a:lnTo>
                    <a:pt x="0" y="14941"/>
                  </a:lnTo>
                  <a:lnTo>
                    <a:pt x="18649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" name="Triangle">
              <a:extLst>
                <a:ext uri="{FF2B5EF4-FFF2-40B4-BE49-F238E27FC236}">
                  <a16:creationId xmlns:a16="http://schemas.microsoft.com/office/drawing/2014/main" id="{BAE12199-6A61-3B44-8CFD-A014BA71A442}"/>
                </a:ext>
              </a:extLst>
            </p:cNvPr>
            <p:cNvSpPr/>
            <p:nvPr/>
          </p:nvSpPr>
          <p:spPr>
            <a:xfrm>
              <a:off x="56794400" y="11645899"/>
              <a:ext cx="8780785" cy="5777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5286" y="0"/>
                  </a:lnTo>
                  <a:lnTo>
                    <a:pt x="21600" y="13727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" name="Shape">
              <a:extLst>
                <a:ext uri="{FF2B5EF4-FFF2-40B4-BE49-F238E27FC236}">
                  <a16:creationId xmlns:a16="http://schemas.microsoft.com/office/drawing/2014/main" id="{17AE3034-FD7E-8C42-984F-60C37C055E7F}"/>
                </a:ext>
              </a:extLst>
            </p:cNvPr>
            <p:cNvSpPr/>
            <p:nvPr/>
          </p:nvSpPr>
          <p:spPr>
            <a:xfrm>
              <a:off x="58940699" y="10591799"/>
              <a:ext cx="9272273" cy="4724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814"/>
                  </a:moveTo>
                  <a:lnTo>
                    <a:pt x="19363" y="0"/>
                  </a:lnTo>
                  <a:lnTo>
                    <a:pt x="21600" y="0"/>
                  </a:lnTo>
                  <a:lnTo>
                    <a:pt x="15449" y="216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" name="Triangle">
              <a:extLst>
                <a:ext uri="{FF2B5EF4-FFF2-40B4-BE49-F238E27FC236}">
                  <a16:creationId xmlns:a16="http://schemas.microsoft.com/office/drawing/2014/main" id="{553C549A-89BC-214D-A882-906FEED0E2D1}"/>
                </a:ext>
              </a:extLst>
            </p:cNvPr>
            <p:cNvSpPr/>
            <p:nvPr/>
          </p:nvSpPr>
          <p:spPr>
            <a:xfrm>
              <a:off x="56794400" y="10629900"/>
              <a:ext cx="2148843" cy="6797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945" y="0"/>
                  </a:moveTo>
                  <a:lnTo>
                    <a:pt x="21600" y="3241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Triangle">
              <a:extLst>
                <a:ext uri="{FF2B5EF4-FFF2-40B4-BE49-F238E27FC236}">
                  <a16:creationId xmlns:a16="http://schemas.microsoft.com/office/drawing/2014/main" id="{945553B5-99B0-2F46-984B-5FB42B3E1DE2}"/>
                </a:ext>
              </a:extLst>
            </p:cNvPr>
            <p:cNvSpPr/>
            <p:nvPr/>
          </p:nvSpPr>
          <p:spPr>
            <a:xfrm>
              <a:off x="56794400" y="15316200"/>
              <a:ext cx="10284464" cy="2105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8442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" name="Triangle">
              <a:extLst>
                <a:ext uri="{FF2B5EF4-FFF2-40B4-BE49-F238E27FC236}">
                  <a16:creationId xmlns:a16="http://schemas.microsoft.com/office/drawing/2014/main" id="{41858EBA-B87F-7744-8DF4-1FC1B7CEAA3A}"/>
                </a:ext>
              </a:extLst>
            </p:cNvPr>
            <p:cNvSpPr/>
            <p:nvPr/>
          </p:nvSpPr>
          <p:spPr>
            <a:xfrm>
              <a:off x="56794400" y="14528800"/>
              <a:ext cx="8780785" cy="2887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8120" y="0"/>
                  </a:lnTo>
                  <a:lnTo>
                    <a:pt x="21600" y="585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" name="Triangle">
              <a:extLst>
                <a:ext uri="{FF2B5EF4-FFF2-40B4-BE49-F238E27FC236}">
                  <a16:creationId xmlns:a16="http://schemas.microsoft.com/office/drawing/2014/main" id="{9E6D4EBE-0E20-4148-A455-6924B0B9C8D8}"/>
                </a:ext>
              </a:extLst>
            </p:cNvPr>
            <p:cNvSpPr/>
            <p:nvPr/>
          </p:nvSpPr>
          <p:spPr>
            <a:xfrm>
              <a:off x="64160399" y="10591799"/>
              <a:ext cx="4055115" cy="4724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8023"/>
                  </a:lnTo>
                  <a:lnTo>
                    <a:pt x="7536" y="216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C7E228BF-1CA5-4856-ADE1-3CF4E847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7464" y="26877"/>
            <a:ext cx="5738694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75560DB-B208-41C1-AC26-ACACF8AE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47464" y="2906602"/>
            <a:ext cx="573869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8CD13F7-FE5E-4564-955B-78635E1D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64910"/>
            <a:ext cx="2743200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FEC6B85-2D6C-4E54-AFB1-FC9C8C5B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6491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0A08B1B-1C08-468B-84FB-AF1608C8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491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‹nº›</a:t>
            </a:fld>
            <a:endParaRPr lang="en-US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DC13F651-7F17-428B-9F3A-A17EACBBF0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13360 w 12192000"/>
              <a:gd name="connsiteY0" fmla="*/ 193040 h 6852902"/>
              <a:gd name="connsiteX1" fmla="*/ 213360 w 12192000"/>
              <a:gd name="connsiteY1" fmla="*/ 6634480 h 6852902"/>
              <a:gd name="connsiteX2" fmla="*/ 11968480 w 12192000"/>
              <a:gd name="connsiteY2" fmla="*/ 6634480 h 6852902"/>
              <a:gd name="connsiteX3" fmla="*/ 11968480 w 12192000"/>
              <a:gd name="connsiteY3" fmla="*/ 193040 h 6852902"/>
              <a:gd name="connsiteX4" fmla="*/ 0 w 12192000"/>
              <a:gd name="connsiteY4" fmla="*/ 0 h 6852902"/>
              <a:gd name="connsiteX5" fmla="*/ 12192000 w 12192000"/>
              <a:gd name="connsiteY5" fmla="*/ 0 h 6852902"/>
              <a:gd name="connsiteX6" fmla="*/ 12192000 w 12192000"/>
              <a:gd name="connsiteY6" fmla="*/ 6852902 h 6852902"/>
              <a:gd name="connsiteX7" fmla="*/ 0 w 12192000"/>
              <a:gd name="connsiteY7" fmla="*/ 6852902 h 685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2902">
                <a:moveTo>
                  <a:pt x="213360" y="193040"/>
                </a:moveTo>
                <a:lnTo>
                  <a:pt x="213360" y="6634480"/>
                </a:lnTo>
                <a:lnTo>
                  <a:pt x="11968480" y="6634480"/>
                </a:lnTo>
                <a:lnTo>
                  <a:pt x="11968480" y="193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2902"/>
                </a:lnTo>
                <a:lnTo>
                  <a:pt x="0" y="68529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5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A3571AC1-4D48-5C41-A59D-F35D3398991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74155299" y="10591799"/>
            <a:chExt cx="12258038" cy="6828793"/>
          </a:xfrm>
        </p:grpSpPr>
        <p:sp>
          <p:nvSpPr>
            <p:cNvPr id="16" name="Triangle">
              <a:extLst>
                <a:ext uri="{FF2B5EF4-FFF2-40B4-BE49-F238E27FC236}">
                  <a16:creationId xmlns:a16="http://schemas.microsoft.com/office/drawing/2014/main" id="{5FB82B42-ADC5-D04E-94BD-9ECD154E5B36}"/>
                </a:ext>
              </a:extLst>
            </p:cNvPr>
            <p:cNvSpPr/>
            <p:nvPr/>
          </p:nvSpPr>
          <p:spPr>
            <a:xfrm>
              <a:off x="80276701" y="10629900"/>
              <a:ext cx="6129016" cy="6267450"/>
            </a:xfrm>
            <a:custGeom>
              <a:avLst/>
              <a:gdLst>
                <a:gd name="connsiteX0" fmla="*/ 7457 w 21600"/>
                <a:gd name="connsiteY0" fmla="*/ 0 h 21600"/>
                <a:gd name="connsiteX1" fmla="*/ 0 w 21600"/>
                <a:gd name="connsiteY1" fmla="*/ 8027 h 21600"/>
                <a:gd name="connsiteX2" fmla="*/ 21600 w 21600"/>
                <a:gd name="connsiteY2" fmla="*/ 21600 h 21600"/>
                <a:gd name="connsiteX3" fmla="*/ 21154 w 21600"/>
                <a:gd name="connsiteY3" fmla="*/ 20854 h 21600"/>
                <a:gd name="connsiteX4" fmla="*/ 7457 w 21600"/>
                <a:gd name="connsiteY4" fmla="*/ 0 h 21600"/>
                <a:gd name="connsiteX0" fmla="*/ 7457 w 21600"/>
                <a:gd name="connsiteY0" fmla="*/ 0 h 21600"/>
                <a:gd name="connsiteX1" fmla="*/ 0 w 21600"/>
                <a:gd name="connsiteY1" fmla="*/ 8027 h 21600"/>
                <a:gd name="connsiteX2" fmla="*/ 21600 w 21600"/>
                <a:gd name="connsiteY2" fmla="*/ 21600 h 21600"/>
                <a:gd name="connsiteX3" fmla="*/ 21154 w 21600"/>
                <a:gd name="connsiteY3" fmla="*/ 20636 h 21600"/>
                <a:gd name="connsiteX4" fmla="*/ 7457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 extrusionOk="0">
                  <a:moveTo>
                    <a:pt x="7457" y="0"/>
                  </a:moveTo>
                  <a:lnTo>
                    <a:pt x="0" y="8027"/>
                  </a:lnTo>
                  <a:lnTo>
                    <a:pt x="21600" y="21600"/>
                  </a:lnTo>
                  <a:lnTo>
                    <a:pt x="21154" y="20636"/>
                  </a:lnTo>
                  <a:lnTo>
                    <a:pt x="7457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" name="Triangle">
              <a:extLst>
                <a:ext uri="{FF2B5EF4-FFF2-40B4-BE49-F238E27FC236}">
                  <a16:creationId xmlns:a16="http://schemas.microsoft.com/office/drawing/2014/main" id="{A64128D3-43B4-5B4F-AE73-72C0A4EC8B08}"/>
                </a:ext>
              </a:extLst>
            </p:cNvPr>
            <p:cNvSpPr/>
            <p:nvPr/>
          </p:nvSpPr>
          <p:spPr>
            <a:xfrm>
              <a:off x="78587600" y="10629899"/>
              <a:ext cx="3810000" cy="2329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9605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" name="Triangle">
              <a:extLst>
                <a:ext uri="{FF2B5EF4-FFF2-40B4-BE49-F238E27FC236}">
                  <a16:creationId xmlns:a16="http://schemas.microsoft.com/office/drawing/2014/main" id="{1C7C782F-1FC5-DE40-A1E4-C75C83CEADA8}"/>
                </a:ext>
              </a:extLst>
            </p:cNvPr>
            <p:cNvSpPr/>
            <p:nvPr/>
          </p:nvSpPr>
          <p:spPr>
            <a:xfrm>
              <a:off x="82387384" y="10591799"/>
              <a:ext cx="4013202" cy="6300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" name="Triangle">
              <a:extLst>
                <a:ext uri="{FF2B5EF4-FFF2-40B4-BE49-F238E27FC236}">
                  <a16:creationId xmlns:a16="http://schemas.microsoft.com/office/drawing/2014/main" id="{4FC9546D-552B-084E-AF10-6810844D2651}"/>
                </a:ext>
              </a:extLst>
            </p:cNvPr>
            <p:cNvSpPr/>
            <p:nvPr/>
          </p:nvSpPr>
          <p:spPr>
            <a:xfrm>
              <a:off x="74155299" y="12954000"/>
              <a:ext cx="6129022" cy="3023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" name="Shape">
              <a:extLst>
                <a:ext uri="{FF2B5EF4-FFF2-40B4-BE49-F238E27FC236}">
                  <a16:creationId xmlns:a16="http://schemas.microsoft.com/office/drawing/2014/main" id="{D1E5FF3F-7B22-C64E-B053-A611447386CF}"/>
                </a:ext>
              </a:extLst>
            </p:cNvPr>
            <p:cNvSpPr/>
            <p:nvPr/>
          </p:nvSpPr>
          <p:spPr>
            <a:xfrm>
              <a:off x="74155299" y="10591799"/>
              <a:ext cx="6129022" cy="3167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29" y="225"/>
                  </a:moveTo>
                  <a:lnTo>
                    <a:pt x="21600" y="16109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" name="Shape">
              <a:extLst>
                <a:ext uri="{FF2B5EF4-FFF2-40B4-BE49-F238E27FC236}">
                  <a16:creationId xmlns:a16="http://schemas.microsoft.com/office/drawing/2014/main" id="{26E535C4-87B3-EE4B-8792-92B97BA43540}"/>
                </a:ext>
              </a:extLst>
            </p:cNvPr>
            <p:cNvSpPr/>
            <p:nvPr/>
          </p:nvSpPr>
          <p:spPr>
            <a:xfrm>
              <a:off x="74155299" y="15976599"/>
              <a:ext cx="12258038" cy="14439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0800" y="0"/>
                  </a:lnTo>
                  <a:lnTo>
                    <a:pt x="21600" y="13678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74985E82-8BBB-4140-ADE7-3211B76C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466471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E5281E8-502B-4754-B5F5-7C62E110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46647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67E5779-2729-4DED-A8C2-41F4FEE47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64874"/>
            <a:ext cx="2743200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Date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BD21987-FA22-47F7-B702-8D9638C10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64874"/>
            <a:ext cx="4114800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03F40A7-0F3F-41D6-9058-1BE8DB27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4874"/>
            <a:ext cx="2743200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658F736E-7158-49B7-9444-DA7D0C8CDBF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13360 w 12192000"/>
              <a:gd name="connsiteY0" fmla="*/ 193040 h 6852902"/>
              <a:gd name="connsiteX1" fmla="*/ 213360 w 12192000"/>
              <a:gd name="connsiteY1" fmla="*/ 6634480 h 6852902"/>
              <a:gd name="connsiteX2" fmla="*/ 11968480 w 12192000"/>
              <a:gd name="connsiteY2" fmla="*/ 6634480 h 6852902"/>
              <a:gd name="connsiteX3" fmla="*/ 11968480 w 12192000"/>
              <a:gd name="connsiteY3" fmla="*/ 193040 h 6852902"/>
              <a:gd name="connsiteX4" fmla="*/ 0 w 12192000"/>
              <a:gd name="connsiteY4" fmla="*/ 0 h 6852902"/>
              <a:gd name="connsiteX5" fmla="*/ 12192000 w 12192000"/>
              <a:gd name="connsiteY5" fmla="*/ 0 h 6852902"/>
              <a:gd name="connsiteX6" fmla="*/ 12192000 w 12192000"/>
              <a:gd name="connsiteY6" fmla="*/ 6852902 h 6852902"/>
              <a:gd name="connsiteX7" fmla="*/ 0 w 12192000"/>
              <a:gd name="connsiteY7" fmla="*/ 6852902 h 685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2902">
                <a:moveTo>
                  <a:pt x="213360" y="193040"/>
                </a:moveTo>
                <a:lnTo>
                  <a:pt x="213360" y="6634480"/>
                </a:lnTo>
                <a:lnTo>
                  <a:pt x="11968480" y="6634480"/>
                </a:lnTo>
                <a:lnTo>
                  <a:pt x="11968480" y="193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2902"/>
                </a:lnTo>
                <a:lnTo>
                  <a:pt x="0" y="68529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">
            <a:extLst>
              <a:ext uri="{FF2B5EF4-FFF2-40B4-BE49-F238E27FC236}">
                <a16:creationId xmlns:a16="http://schemas.microsoft.com/office/drawing/2014/main" id="{1B9BC3F9-13A5-DB4A-9804-A7FA3D7E2006}"/>
              </a:ext>
            </a:extLst>
          </p:cNvPr>
          <p:cNvSpPr/>
          <p:nvPr/>
        </p:nvSpPr>
        <p:spPr>
          <a:xfrm>
            <a:off x="1364070" y="0"/>
            <a:ext cx="10403558" cy="6852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18944" y="104"/>
                </a:lnTo>
                <a:lnTo>
                  <a:pt x="0" y="0"/>
                </a:lnTo>
                <a:lnTo>
                  <a:pt x="16266" y="891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" name="Shape">
            <a:extLst>
              <a:ext uri="{FF2B5EF4-FFF2-40B4-BE49-F238E27FC236}">
                <a16:creationId xmlns:a16="http://schemas.microsoft.com/office/drawing/2014/main" id="{C2B314C1-A123-3A4D-BF1B-82E7E15FC263}"/>
              </a:ext>
            </a:extLst>
          </p:cNvPr>
          <p:cNvSpPr/>
          <p:nvPr/>
        </p:nvSpPr>
        <p:spPr>
          <a:xfrm>
            <a:off x="10495757" y="0"/>
            <a:ext cx="1696243" cy="6852902"/>
          </a:xfrm>
          <a:custGeom>
            <a:avLst/>
            <a:gdLst>
              <a:gd name="connsiteX0" fmla="*/ 21600 w 21600"/>
              <a:gd name="connsiteY0" fmla="*/ 21600 h 21600"/>
              <a:gd name="connsiteX1" fmla="*/ 21600 w 21600"/>
              <a:gd name="connsiteY1" fmla="*/ 0 h 21600"/>
              <a:gd name="connsiteX2" fmla="*/ 1898 w 21600"/>
              <a:gd name="connsiteY2" fmla="*/ 0 h 21600"/>
              <a:gd name="connsiteX3" fmla="*/ 0 w 21600"/>
              <a:gd name="connsiteY3" fmla="*/ 104 h 21600"/>
              <a:gd name="connsiteX4" fmla="*/ 15969 w 21600"/>
              <a:gd name="connsiteY4" fmla="*/ 21520 h 21600"/>
              <a:gd name="connsiteX5" fmla="*/ 21600 w 21600"/>
              <a:gd name="connsiteY5" fmla="*/ 2160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00" h="21600" extrusionOk="0">
                <a:moveTo>
                  <a:pt x="21600" y="21600"/>
                </a:moveTo>
                <a:lnTo>
                  <a:pt x="21600" y="0"/>
                </a:lnTo>
                <a:lnTo>
                  <a:pt x="1898" y="0"/>
                </a:lnTo>
                <a:lnTo>
                  <a:pt x="0" y="104"/>
                </a:lnTo>
                <a:lnTo>
                  <a:pt x="15969" y="21520"/>
                </a:lnTo>
                <a:cubicBezTo>
                  <a:pt x="17738" y="21520"/>
                  <a:pt x="19831" y="21600"/>
                  <a:pt x="21600" y="2160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3" name="Shape">
            <a:extLst>
              <a:ext uri="{FF2B5EF4-FFF2-40B4-BE49-F238E27FC236}">
                <a16:creationId xmlns:a16="http://schemas.microsoft.com/office/drawing/2014/main" id="{29DED781-692C-3C45-9676-835C7ECE2CC9}"/>
              </a:ext>
            </a:extLst>
          </p:cNvPr>
          <p:cNvSpPr/>
          <p:nvPr/>
        </p:nvSpPr>
        <p:spPr>
          <a:xfrm>
            <a:off x="0" y="0"/>
            <a:ext cx="3042639" cy="6852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0975" y="21600"/>
                </a:lnTo>
                <a:lnTo>
                  <a:pt x="21600" y="14941"/>
                </a:lnTo>
                <a:lnTo>
                  <a:pt x="2959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" name="Triangle">
            <a:extLst>
              <a:ext uri="{FF2B5EF4-FFF2-40B4-BE49-F238E27FC236}">
                <a16:creationId xmlns:a16="http://schemas.microsoft.com/office/drawing/2014/main" id="{26FD03B3-0AF7-1043-BF46-00A1C63B3996}"/>
              </a:ext>
            </a:extLst>
          </p:cNvPr>
          <p:cNvSpPr/>
          <p:nvPr/>
        </p:nvSpPr>
        <p:spPr>
          <a:xfrm>
            <a:off x="3043895" y="1057625"/>
            <a:ext cx="8731306" cy="5796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16313" y="0"/>
                </a:lnTo>
                <a:lnTo>
                  <a:pt x="0" y="13727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" name="Shape">
            <a:extLst>
              <a:ext uri="{FF2B5EF4-FFF2-40B4-BE49-F238E27FC236}">
                <a16:creationId xmlns:a16="http://schemas.microsoft.com/office/drawing/2014/main" id="{65789A42-B53F-EE46-8FE2-97C060117008}"/>
              </a:ext>
            </a:extLst>
          </p:cNvPr>
          <p:cNvSpPr/>
          <p:nvPr/>
        </p:nvSpPr>
        <p:spPr>
          <a:xfrm>
            <a:off x="416799" y="0"/>
            <a:ext cx="9220100" cy="4740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14"/>
                </a:moveTo>
                <a:lnTo>
                  <a:pt x="2234" y="0"/>
                </a:lnTo>
                <a:lnTo>
                  <a:pt x="0" y="0"/>
                </a:lnTo>
                <a:lnTo>
                  <a:pt x="6152" y="216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noFill/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6" name="Triangle">
            <a:extLst>
              <a:ext uri="{FF2B5EF4-FFF2-40B4-BE49-F238E27FC236}">
                <a16:creationId xmlns:a16="http://schemas.microsoft.com/office/drawing/2014/main" id="{028B5790-22A6-3844-8C67-A4FD89E9F2D7}"/>
              </a:ext>
            </a:extLst>
          </p:cNvPr>
          <p:cNvSpPr/>
          <p:nvPr/>
        </p:nvSpPr>
        <p:spPr>
          <a:xfrm>
            <a:off x="9636898" y="38228"/>
            <a:ext cx="2137045" cy="68197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668" y="0"/>
                </a:moveTo>
                <a:lnTo>
                  <a:pt x="0" y="3241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07DC5D-4F3E-4A99-A621-6F93F32265C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1850" y="1709738"/>
            <a:ext cx="614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DA8F992-7750-4566-AB4F-B2E8F3794CA3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31850" y="4589463"/>
            <a:ext cx="614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FEC4993-EF72-4ADC-8D11-1EB7C9409528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838200" y="627507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145FAD1-5607-4570-9675-FE264814964D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38600" y="6275070"/>
            <a:ext cx="411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65FB8DD-A34F-4C06-9929-1E68FACD4D0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8610600" y="627507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537F86F-E8D6-44FF-939F-7EB5A46935EE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8806465" y="3835488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17C97F11-0CC0-4E01-8422-614383043296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8806465" y="4062821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22609FE-C556-4394-9CD9-CACD20BC7261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806465" y="4290154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09FA1CF9-193C-7141-8B33-C4EC33D7D7C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7614" y="471569"/>
            <a:ext cx="5594447" cy="3259428"/>
          </a:xfrm>
          <a:custGeom>
            <a:avLst/>
            <a:gdLst>
              <a:gd name="connsiteX0" fmla="*/ 0 w 5594447"/>
              <a:gd name="connsiteY0" fmla="*/ 0 h 3259428"/>
              <a:gd name="connsiteX1" fmla="*/ 4609327 w 5594447"/>
              <a:gd name="connsiteY1" fmla="*/ 588579 h 3259428"/>
              <a:gd name="connsiteX2" fmla="*/ 5594447 w 5594447"/>
              <a:gd name="connsiteY2" fmla="*/ 3259428 h 3259428"/>
              <a:gd name="connsiteX3" fmla="*/ 0 w 5594447"/>
              <a:gd name="connsiteY3" fmla="*/ 347 h 32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94447" h="3259428">
                <a:moveTo>
                  <a:pt x="0" y="0"/>
                </a:moveTo>
                <a:lnTo>
                  <a:pt x="4609327" y="588579"/>
                </a:lnTo>
                <a:lnTo>
                  <a:pt x="5594447" y="3259428"/>
                </a:lnTo>
                <a:lnTo>
                  <a:pt x="0" y="347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27" name="Freeform 18">
            <a:extLst>
              <a:ext uri="{FF2B5EF4-FFF2-40B4-BE49-F238E27FC236}">
                <a16:creationId xmlns:a16="http://schemas.microsoft.com/office/drawing/2014/main" id="{52FCB75F-57C2-4004-9BB6-30A01CADBDE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13360 w 12192000"/>
              <a:gd name="connsiteY0" fmla="*/ 193040 h 6852902"/>
              <a:gd name="connsiteX1" fmla="*/ 213360 w 12192000"/>
              <a:gd name="connsiteY1" fmla="*/ 6634480 h 6852902"/>
              <a:gd name="connsiteX2" fmla="*/ 11968480 w 12192000"/>
              <a:gd name="connsiteY2" fmla="*/ 6634480 h 6852902"/>
              <a:gd name="connsiteX3" fmla="*/ 11968480 w 12192000"/>
              <a:gd name="connsiteY3" fmla="*/ 193040 h 6852902"/>
              <a:gd name="connsiteX4" fmla="*/ 0 w 12192000"/>
              <a:gd name="connsiteY4" fmla="*/ 0 h 6852902"/>
              <a:gd name="connsiteX5" fmla="*/ 12192000 w 12192000"/>
              <a:gd name="connsiteY5" fmla="*/ 0 h 6852902"/>
              <a:gd name="connsiteX6" fmla="*/ 12192000 w 12192000"/>
              <a:gd name="connsiteY6" fmla="*/ 6852902 h 6852902"/>
              <a:gd name="connsiteX7" fmla="*/ 0 w 12192000"/>
              <a:gd name="connsiteY7" fmla="*/ 6852902 h 685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2902">
                <a:moveTo>
                  <a:pt x="213360" y="193040"/>
                </a:moveTo>
                <a:lnTo>
                  <a:pt x="213360" y="6634480"/>
                </a:lnTo>
                <a:lnTo>
                  <a:pt x="11968480" y="6634480"/>
                </a:lnTo>
                <a:lnTo>
                  <a:pt x="11968480" y="193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2902"/>
                </a:lnTo>
                <a:lnTo>
                  <a:pt x="0" y="68529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2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and Typ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">
            <a:extLst>
              <a:ext uri="{FF2B5EF4-FFF2-40B4-BE49-F238E27FC236}">
                <a16:creationId xmlns:a16="http://schemas.microsoft.com/office/drawing/2014/main" id="{00E5C2D6-993F-4C4D-AE5D-D1B7DD38450E}"/>
              </a:ext>
            </a:extLst>
          </p:cNvPr>
          <p:cNvSpPr/>
          <p:nvPr userDrawn="1"/>
        </p:nvSpPr>
        <p:spPr>
          <a:xfrm rot="10800000">
            <a:off x="11520875" y="2"/>
            <a:ext cx="671124" cy="26167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9695" y="21600"/>
                </a:lnTo>
                <a:lnTo>
                  <a:pt x="21600" y="21496"/>
                </a:lnTo>
                <a:lnTo>
                  <a:pt x="5303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" name="Shape">
            <a:extLst>
              <a:ext uri="{FF2B5EF4-FFF2-40B4-BE49-F238E27FC236}">
                <a16:creationId xmlns:a16="http://schemas.microsoft.com/office/drawing/2014/main" id="{E359DEA1-0F9E-C64F-BA55-802B41C69DB4}"/>
              </a:ext>
            </a:extLst>
          </p:cNvPr>
          <p:cNvSpPr/>
          <p:nvPr userDrawn="1"/>
        </p:nvSpPr>
        <p:spPr>
          <a:xfrm>
            <a:off x="1" y="2"/>
            <a:ext cx="671124" cy="6830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9695" y="21600"/>
                </a:lnTo>
                <a:lnTo>
                  <a:pt x="21600" y="21496"/>
                </a:lnTo>
                <a:lnTo>
                  <a:pt x="5303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C897C59-303D-43EB-830D-58B293D336AC}"/>
              </a:ext>
            </a:extLst>
          </p:cNvPr>
          <p:cNvGrpSpPr/>
          <p:nvPr userDrawn="1"/>
        </p:nvGrpSpPr>
        <p:grpSpPr>
          <a:xfrm>
            <a:off x="838199" y="1830763"/>
            <a:ext cx="10515602" cy="1741127"/>
            <a:chOff x="838199" y="1830763"/>
            <a:chExt cx="10515602" cy="1741127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4460574F-0FFA-4AF4-9268-D077C9C57D5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74112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E9AEC03B-EFBC-451C-9889-555B420B787B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55130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12504A8F-A26B-43AF-BF89-2621FF0CE3C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36148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F7726C56-B942-4400-8CE0-06996980244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1716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DAE760DB-698E-4688-BBAF-49FD684C7AF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98184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72A9A194-717A-430D-B418-44C0B8F1A4C3}"/>
                </a:ext>
              </a:extLst>
            </p:cNvPr>
            <p:cNvSpPr/>
            <p:nvPr userDrawn="1"/>
          </p:nvSpPr>
          <p:spPr>
            <a:xfrm>
              <a:off x="838200" y="1830763"/>
              <a:ext cx="894312" cy="788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E915F52A-A44F-4FB1-A1A1-1A513475EFE8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741127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6034C492-58E9-4550-B83D-E33D2B2217E6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551307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F92FB454-2844-432A-897E-609CA7D5AB13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36148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DFE585D9-1B79-4D2C-BE24-8DD53BF2D43D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171666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7CA650B9-D80A-4F55-849B-9B9229BAB7AB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98184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212A3E8F-2036-4425-950A-9DDCE99E48E2}"/>
                </a:ext>
              </a:extLst>
            </p:cNvPr>
            <p:cNvSpPr/>
            <p:nvPr userDrawn="1"/>
          </p:nvSpPr>
          <p:spPr>
            <a:xfrm>
              <a:off x="1907232" y="1830763"/>
              <a:ext cx="894312" cy="78825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F8D77422-E1EF-442A-B883-288DFB42AC7A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741127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F5A5458A-8CAB-46ED-A597-7A9BC874E06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5513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129FB0AE-0FE9-4E47-89E1-28A56DFEFD4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36148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8DCBA888-FF6F-4E0D-AD60-DA0D78CD05D1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17166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F9271256-F951-4086-8A3B-C91C2291A176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9818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27D18AA1-C449-4778-A01C-5FEFF6D4B6F0}"/>
                </a:ext>
              </a:extLst>
            </p:cNvPr>
            <p:cNvSpPr/>
            <p:nvPr userDrawn="1"/>
          </p:nvSpPr>
          <p:spPr>
            <a:xfrm>
              <a:off x="2976264" y="1830763"/>
              <a:ext cx="894312" cy="78825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507DEC82-2EA5-41B4-BBE2-03D513A6990F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74112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CC3C8386-1A37-4F90-9D5F-F552F6BD3D6B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55130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20C96B97-602D-4FB6-83FA-5F537C10D957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36148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C78EB1C9-B967-4BCF-BA1F-F62AD5830A83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1716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530AF99D-4A64-462C-8DC1-2AFD50700E78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98184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251EE8AC-B14F-4016-B318-3215BFA74576}"/>
                </a:ext>
              </a:extLst>
            </p:cNvPr>
            <p:cNvSpPr/>
            <p:nvPr userDrawn="1"/>
          </p:nvSpPr>
          <p:spPr>
            <a:xfrm>
              <a:off x="4045296" y="1830763"/>
              <a:ext cx="894312" cy="78825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DB3EFE93-C789-4C06-AE63-48F21F3F0562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74112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C159A26F-3E35-43ED-9527-94575D015CF9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5513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197FEBE6-4234-4233-9AAC-C966B38A457C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36148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4A6CCAEB-B0B2-4918-BF93-14B428F71030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1716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26BAB2D9-48E2-4FD7-8266-8DA7249A311F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9818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E373E1AE-97F0-411F-ADE1-F7FA57FDB549}"/>
                </a:ext>
              </a:extLst>
            </p:cNvPr>
            <p:cNvSpPr/>
            <p:nvPr userDrawn="1"/>
          </p:nvSpPr>
          <p:spPr>
            <a:xfrm>
              <a:off x="5114328" y="1830763"/>
              <a:ext cx="894312" cy="7882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7980EC62-1AA7-49B9-A98C-B1AE41A8BAF7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74112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1B940435-8801-4AE0-AF82-51785C14109F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55130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709FEA5B-55A5-4A85-90AE-A3E8181AD6B1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36148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AC24C165-A09C-48A0-8D30-43D9272501D0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17166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AF779B59-BF2E-434C-A692-81F3395A2DDC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98184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72D25286-DFE7-4DB6-BC2A-849B72A1D58F}"/>
                </a:ext>
              </a:extLst>
            </p:cNvPr>
            <p:cNvSpPr/>
            <p:nvPr userDrawn="1"/>
          </p:nvSpPr>
          <p:spPr>
            <a:xfrm>
              <a:off x="6183360" y="1830763"/>
              <a:ext cx="894312" cy="7882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EFFFC619-3DCF-484B-936D-D1C6706967D7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74112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C36F1647-E3A7-42C7-94DB-E22470CD7962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55130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0812BACF-D77F-4A42-A212-538847FF9776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36148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63855A19-9DBA-4293-A411-6842A7DAA995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17166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E705E91E-E65F-4094-8904-D56C56FC5F44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98184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B6DEB2ED-B6FD-4B88-90DA-9530DA2E64C9}"/>
                </a:ext>
              </a:extLst>
            </p:cNvPr>
            <p:cNvSpPr/>
            <p:nvPr userDrawn="1"/>
          </p:nvSpPr>
          <p:spPr>
            <a:xfrm>
              <a:off x="7252392" y="1830763"/>
              <a:ext cx="894312" cy="78825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62E667E1-7F5F-4E4F-AF63-4AB31D847AE0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74112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A9D94CA5-400D-47AE-9512-4557FBE20192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55130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1E60784B-8569-41D5-BB14-8F5DAFDCE67A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3614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FE043B0E-D351-4B21-BB22-FF8713E0E199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17166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D57AC92D-3891-4CC7-9301-A742653C394B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98184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870D976A-0EA2-4422-A1FB-EE1A159B65DC}"/>
                </a:ext>
              </a:extLst>
            </p:cNvPr>
            <p:cNvSpPr/>
            <p:nvPr userDrawn="1"/>
          </p:nvSpPr>
          <p:spPr>
            <a:xfrm>
              <a:off x="8321424" y="1830763"/>
              <a:ext cx="894312" cy="7882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074CEC48-74FA-45A9-9E16-525EB9E974F9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74112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8CA8D9C7-FFCE-4895-B720-C9F65C686B9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5513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DF8FDE11-2636-4F16-BC4C-C0DBD965F47E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36148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EAE2FCEB-5A44-4458-99EB-B2522F73151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17166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FA982CEB-3569-4AB2-A279-56909D8DBA2B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98184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B85FDECF-7983-4160-8B97-DA92A01F2A38}"/>
                </a:ext>
              </a:extLst>
            </p:cNvPr>
            <p:cNvSpPr/>
            <p:nvPr userDrawn="1"/>
          </p:nvSpPr>
          <p:spPr>
            <a:xfrm>
              <a:off x="9390456" y="1830763"/>
              <a:ext cx="894312" cy="7882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80F0CF47-25FB-4AB4-837F-33B5D368A8C0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74112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12C0DD63-4FB0-4217-BC06-7CEB655B79B6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55130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5841390F-E0B0-48E2-8756-2C0A532BC037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3614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E49982BC-FA05-4F1B-A8BD-AE3793F3BD02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1716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84445015-4210-46FE-958B-F3271E10284B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981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06FD93CB-F173-4C32-9E54-DE5EDB0F83D8}"/>
                </a:ext>
              </a:extLst>
            </p:cNvPr>
            <p:cNvSpPr/>
            <p:nvPr userDrawn="1"/>
          </p:nvSpPr>
          <p:spPr>
            <a:xfrm>
              <a:off x="10459489" y="1830763"/>
              <a:ext cx="894312" cy="78825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BB3FC47E-3339-49A8-AEF2-ECC3BF1514FB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dirty="0">
                <a:latin typeface="+mn-lt"/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9D5438-3BC8-4817-9C86-A9AAA6047492}"/>
              </a:ext>
            </a:extLst>
          </p:cNvPr>
          <p:cNvSpPr txBox="1"/>
          <p:nvPr userDrawn="1"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accent1">
                    <a:lumMod val="50000"/>
                  </a:schemeClr>
                </a:solidFill>
              </a:rPr>
              <a:t>Aa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9DB07F4-2F4D-4904-9DDA-6D453F791811}"/>
              </a:ext>
            </a:extLst>
          </p:cNvPr>
          <p:cNvSpPr txBox="1"/>
          <p:nvPr userDrawn="1"/>
        </p:nvSpPr>
        <p:spPr>
          <a:xfrm>
            <a:off x="766471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Aa</a:t>
            </a:r>
          </a:p>
        </p:txBody>
      </p:sp>
      <p:sp>
        <p:nvSpPr>
          <p:cNvPr id="75" name="Freeform 18">
            <a:extLst>
              <a:ext uri="{FF2B5EF4-FFF2-40B4-BE49-F238E27FC236}">
                <a16:creationId xmlns:a16="http://schemas.microsoft.com/office/drawing/2014/main" id="{93149423-EDD3-4FFF-A059-3F17700847C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13360 w 12192000"/>
              <a:gd name="connsiteY0" fmla="*/ 193040 h 6852902"/>
              <a:gd name="connsiteX1" fmla="*/ 213360 w 12192000"/>
              <a:gd name="connsiteY1" fmla="*/ 6634480 h 6852902"/>
              <a:gd name="connsiteX2" fmla="*/ 11968480 w 12192000"/>
              <a:gd name="connsiteY2" fmla="*/ 6634480 h 6852902"/>
              <a:gd name="connsiteX3" fmla="*/ 11968480 w 12192000"/>
              <a:gd name="connsiteY3" fmla="*/ 193040 h 6852902"/>
              <a:gd name="connsiteX4" fmla="*/ 0 w 12192000"/>
              <a:gd name="connsiteY4" fmla="*/ 0 h 6852902"/>
              <a:gd name="connsiteX5" fmla="*/ 12192000 w 12192000"/>
              <a:gd name="connsiteY5" fmla="*/ 0 h 6852902"/>
              <a:gd name="connsiteX6" fmla="*/ 12192000 w 12192000"/>
              <a:gd name="connsiteY6" fmla="*/ 6852902 h 6852902"/>
              <a:gd name="connsiteX7" fmla="*/ 0 w 12192000"/>
              <a:gd name="connsiteY7" fmla="*/ 6852902 h 685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2902">
                <a:moveTo>
                  <a:pt x="213360" y="193040"/>
                </a:moveTo>
                <a:lnTo>
                  <a:pt x="213360" y="6634480"/>
                </a:lnTo>
                <a:lnTo>
                  <a:pt x="11968480" y="6634480"/>
                </a:lnTo>
                <a:lnTo>
                  <a:pt x="11968480" y="193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2902"/>
                </a:lnTo>
                <a:lnTo>
                  <a:pt x="0" y="68529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676EAA04-3941-4EEF-875A-DA2DBBB0CA8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9775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Font name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72303254-B5A5-44B0-8D71-FB4149C10B7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768526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Font name</a:t>
            </a:r>
          </a:p>
        </p:txBody>
      </p:sp>
    </p:spTree>
    <p:extLst>
      <p:ext uri="{BB962C8B-B14F-4D97-AF65-F5344CB8AC3E}">
        <p14:creationId xmlns:p14="http://schemas.microsoft.com/office/powerpoint/2010/main" val="393516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4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39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6C7F94-AC2B-4ABA-8168-9102B651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9E8B4-649E-4A8B-B6EE-CC6C44EF5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133B5-720F-4407-9AAB-3B5E07088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E36-FE6A-4E21-B178-40F00D0FF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54408-120E-4EFA-AC50-C50B6469D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93780E-9A94-4D66-9FC2-734AC5AEF5F1}"/>
              </a:ext>
            </a:extLst>
          </p:cNvPr>
          <p:cNvSpPr/>
          <p:nvPr userDrawn="1"/>
        </p:nvSpPr>
        <p:spPr>
          <a:xfrm>
            <a:off x="-12701" y="7007226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chemeClr val="accent1"/>
                </a:solidFill>
                <a:effectLst/>
                <a:latin typeface="Open Sans" panose="020B0606030504020204" pitchFamily="34" charset="0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presentationgo.com</a:t>
            </a:r>
            <a:endParaRPr lang="en-US" sz="11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432F9B4-C534-44E7-8E53-6B3CF87C8383}"/>
              </a:ext>
            </a:extLst>
          </p:cNvPr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6BD643E-9383-4DCE-97E0-18B6179C2E33}"/>
                </a:ext>
              </a:extLst>
            </p:cNvPr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C47BF03-421F-44AE-8D61-516BA442BCFD}"/>
                </a:ext>
              </a:extLst>
            </p:cNvPr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25AF704-0297-4965-ABDA-DCACCBDEC4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302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77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27AC1DFA-0F9C-FA8A-FDAB-344F67C4D7F9}"/>
              </a:ext>
            </a:extLst>
          </p:cNvPr>
          <p:cNvSpPr/>
          <p:nvPr/>
        </p:nvSpPr>
        <p:spPr>
          <a:xfrm>
            <a:off x="1319333" y="5064331"/>
            <a:ext cx="10915061" cy="1226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6653" y="1326194"/>
            <a:ext cx="5738694" cy="1035824"/>
          </a:xfrm>
        </p:spPr>
        <p:txBody>
          <a:bodyPr/>
          <a:lstStyle/>
          <a:p>
            <a:r>
              <a:rPr lang="en-US" dirty="0"/>
              <a:t>ESTÁGIO 2025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7778" y="2879614"/>
            <a:ext cx="8695159" cy="150018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ESCOLA ESTADUAL DE EDUCAÇÃO PROFISSIONAL</a:t>
            </a:r>
          </a:p>
          <a:p>
            <a:r>
              <a:rPr lang="en-US" b="1" dirty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FRANCISCO DAS CHAGAS VASCONCELOS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DC3FBB-70C8-4B6F-AF79-5136DB1FBA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6491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23E8A3A-6FB3-4A01-980B-E2DB2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6491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ABB03D-568D-4321-8FC9-B6B10C34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491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AE02F4A-379C-19AA-A334-5506A6C29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6247" y="5171607"/>
            <a:ext cx="1159578" cy="1093316"/>
          </a:xfrm>
          <a:prstGeom prst="rect">
            <a:avLst/>
          </a:prstGeom>
        </p:spPr>
      </p:pic>
      <p:pic>
        <p:nvPicPr>
          <p:cNvPr id="1026" name="Picture 2" descr="Identidade Visual 2023 - Secretaria da Educação">
            <a:extLst>
              <a:ext uri="{FF2B5EF4-FFF2-40B4-BE49-F238E27FC236}">
                <a16:creationId xmlns:a16="http://schemas.microsoft.com/office/drawing/2014/main" id="{EA41B973-1C5D-29D3-27A8-A569352B4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936" y="5113127"/>
            <a:ext cx="1264081" cy="115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aulo Vasconcelos - Renovando com Ética e Fé: 23/01/2011 - 30/01/2011">
            <a:extLst>
              <a:ext uri="{FF2B5EF4-FFF2-40B4-BE49-F238E27FC236}">
                <a16:creationId xmlns:a16="http://schemas.microsoft.com/office/drawing/2014/main" id="{C98126F2-7A8F-9F82-F2A6-A9A375A68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576" y="5282675"/>
            <a:ext cx="4459066" cy="871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1226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6BEB3-AEB1-3B48-E558-6F6B28337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8740FB-845C-357C-44F9-9F07224E1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0" y="365125"/>
            <a:ext cx="10083800" cy="1325563"/>
          </a:xfrm>
        </p:spPr>
        <p:txBody>
          <a:bodyPr>
            <a:normAutofit/>
          </a:bodyPr>
          <a:lstStyle/>
          <a:p>
            <a:r>
              <a:rPr lang="en-US" dirty="0" err="1"/>
              <a:t>Obrigado</a:t>
            </a:r>
            <a:r>
              <a:rPr lang="en-US" dirty="0"/>
              <a:t>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9BB471-DD3D-8E10-9A58-2FD0D41E9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21" y="1825625"/>
            <a:ext cx="9405079" cy="4144512"/>
          </a:xfrm>
        </p:spPr>
        <p:txBody>
          <a:bodyPr>
            <a:normAutofit/>
          </a:bodyPr>
          <a:lstStyle/>
          <a:p>
            <a:pPr algn="just"/>
            <a:r>
              <a:rPr lang="pt-BR" sz="3200" dirty="0">
                <a:solidFill>
                  <a:schemeClr val="tx1"/>
                </a:solidFill>
              </a:rPr>
              <a:t>"A missão foi dada, o desafio aceito e o objetivo alcançado. Mas o maior troféu não é a conclusão, e sim o </a:t>
            </a:r>
            <a:r>
              <a:rPr lang="pt-BR" sz="3200" b="1" dirty="0">
                <a:solidFill>
                  <a:schemeClr val="tx1"/>
                </a:solidFill>
              </a:rPr>
              <a:t>conhecimento inestimável</a:t>
            </a:r>
            <a:r>
              <a:rPr lang="pt-BR" sz="3200" dirty="0">
                <a:solidFill>
                  <a:schemeClr val="tx1"/>
                </a:solidFill>
              </a:rPr>
              <a:t> que agora carregamos. </a:t>
            </a:r>
            <a:r>
              <a:rPr lang="pt-BR" sz="3200" b="1" dirty="0">
                <a:solidFill>
                  <a:schemeClr val="tx1"/>
                </a:solidFill>
              </a:rPr>
              <a:t>O ciclo se encerra, a sabedoria perdura.</a:t>
            </a:r>
            <a:r>
              <a:rPr lang="pt-BR" sz="3200" dirty="0">
                <a:solidFill>
                  <a:schemeClr val="tx1"/>
                </a:solidFill>
              </a:rPr>
              <a:t>"</a:t>
            </a:r>
            <a:endParaRPr lang="en-US" sz="3200" noProof="1">
              <a:solidFill>
                <a:schemeClr val="tx1"/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B2AAC4-3C17-81E3-EEF9-FF7BB1F65E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523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84693D3-50D4-84A9-CF39-691E0E52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523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22BA4BA-BEEC-22B5-B2E9-F7092E54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523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2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6478-0438-4D0D-A7E9-EF6F93B41D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RELATÓRIO DE ESTÁGIO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2917B-2853-4208-8FE6-72388B0C5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62531" y="3230614"/>
            <a:ext cx="7601883" cy="1655762"/>
          </a:xfrm>
        </p:spPr>
        <p:txBody>
          <a:bodyPr>
            <a:normAutofit/>
          </a:bodyPr>
          <a:lstStyle/>
          <a:p>
            <a:r>
              <a:rPr lang="en-US" dirty="0"/>
              <a:t>EMPRES TALALUNOS: ALUNO 1</a:t>
            </a:r>
          </a:p>
          <a:p>
            <a:r>
              <a:rPr lang="en-US" dirty="0"/>
              <a:t>ALUNO 2</a:t>
            </a:r>
          </a:p>
          <a:p>
            <a:r>
              <a:rPr lang="en-US" dirty="0"/>
              <a:t>ORIENTADOR TAL</a:t>
            </a:r>
          </a:p>
        </p:txBody>
      </p:sp>
    </p:spTree>
    <p:extLst>
      <p:ext uri="{BB962C8B-B14F-4D97-AF65-F5344CB8AC3E}">
        <p14:creationId xmlns:p14="http://schemas.microsoft.com/office/powerpoint/2010/main" val="41748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0" y="365125"/>
            <a:ext cx="100838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IDENTIFICAÇÃO DA EMPRESA</a:t>
            </a:r>
            <a:br>
              <a:rPr lang="en-US" dirty="0"/>
            </a:br>
            <a:r>
              <a:rPr lang="en-US" sz="2200" dirty="0"/>
              <a:t>(+ </a:t>
            </a:r>
            <a:r>
              <a:rPr lang="en-US" sz="2200" dirty="0" err="1"/>
              <a:t>foto</a:t>
            </a:r>
            <a:r>
              <a:rPr lang="en-US" sz="2200" dirty="0"/>
              <a:t> da </a:t>
            </a:r>
            <a:r>
              <a:rPr lang="en-US" sz="2200" dirty="0" err="1"/>
              <a:t>fachada</a:t>
            </a:r>
            <a:r>
              <a:rPr lang="en-US" sz="2200" dirty="0"/>
              <a:t> da </a:t>
            </a:r>
            <a:r>
              <a:rPr lang="en-US" sz="2200" dirty="0" err="1"/>
              <a:t>empresa</a:t>
            </a:r>
            <a:r>
              <a:rPr lang="en-US" sz="2200" dirty="0"/>
              <a:t>  </a:t>
            </a:r>
            <a:r>
              <a:rPr lang="en-US" sz="2200" dirty="0" err="1"/>
              <a:t>ou</a:t>
            </a:r>
            <a:r>
              <a:rPr lang="en-US" sz="2200" dirty="0"/>
              <a:t> logo)</a:t>
            </a:r>
            <a:br>
              <a:rPr lang="en-US" sz="2200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825625"/>
            <a:ext cx="8915400" cy="4144512"/>
          </a:xfrm>
        </p:spPr>
        <p:txBody>
          <a:bodyPr/>
          <a:lstStyle/>
          <a:p>
            <a:r>
              <a:rPr lang="en-US" noProof="1"/>
              <a:t>Lorem ipsum dolor sit amet, tollit epicuri est ex, exerci.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CD26F59-6975-4286-98FB-2D4E0045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523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1337D04-F29E-4894-AA2C-9C669787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523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294D89-4B92-4C25-93C3-28017F1D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523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9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198"/>
            <a:ext cx="7315200" cy="1325563"/>
          </a:xfrm>
        </p:spPr>
        <p:txBody>
          <a:bodyPr/>
          <a:lstStyle/>
          <a:p>
            <a:r>
              <a:rPr lang="en-US" dirty="0"/>
              <a:t>DADOS DOS ESTAGIÁRIOS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92738-5ABF-4B0E-8DE3-867BE4D4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523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0B612D84-BFBA-27E7-3C03-B1747E8833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57861B-451E-D32C-1ADC-E763D7F5C2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54833" y="986208"/>
            <a:ext cx="3702571" cy="3285989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6BD7361C-A1E1-51FC-92D2-E854E178F595}"/>
              </a:ext>
            </a:extLst>
          </p:cNvPr>
          <p:cNvSpPr txBox="1"/>
          <p:nvPr/>
        </p:nvSpPr>
        <p:spPr>
          <a:xfrm>
            <a:off x="2713220" y="1796573"/>
            <a:ext cx="44220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FULANO DE TAL DOS ANZOIS</a:t>
            </a:r>
            <a:endParaRPr lang="pt-BR" sz="2800" dirty="0"/>
          </a:p>
          <a:p>
            <a:r>
              <a:rPr lang="en-US" b="1" dirty="0"/>
              <a:t>INICIO:</a:t>
            </a:r>
            <a:endParaRPr lang="pt-BR" dirty="0"/>
          </a:p>
          <a:p>
            <a:r>
              <a:rPr lang="en-US" b="1" dirty="0"/>
              <a:t>TERMINO:</a:t>
            </a:r>
            <a:endParaRPr lang="pt-BR" dirty="0"/>
          </a:p>
          <a:p>
            <a:r>
              <a:rPr lang="en-US" b="1" dirty="0"/>
              <a:t>DURAÇÃO:</a:t>
            </a:r>
            <a:endParaRPr lang="pt-BR" dirty="0"/>
          </a:p>
          <a:p>
            <a:endParaRPr lang="pt-BR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16A3457D-E499-8D6A-8EDB-295C42FCC8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72256" y="3803577"/>
            <a:ext cx="3702571" cy="3285989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0C64B57D-A320-7C4B-C3B4-82389C316ED5}"/>
              </a:ext>
            </a:extLst>
          </p:cNvPr>
          <p:cNvSpPr txBox="1"/>
          <p:nvPr/>
        </p:nvSpPr>
        <p:spPr>
          <a:xfrm>
            <a:off x="2850630" y="4541714"/>
            <a:ext cx="601105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CICRANO ESPARADRAPO DOS CÉUS</a:t>
            </a:r>
            <a:endParaRPr lang="pt-BR" sz="2800" dirty="0"/>
          </a:p>
          <a:p>
            <a:r>
              <a:rPr lang="en-US" b="1" dirty="0"/>
              <a:t>INICIO:</a:t>
            </a:r>
            <a:endParaRPr lang="pt-BR" dirty="0"/>
          </a:p>
          <a:p>
            <a:r>
              <a:rPr lang="en-US" b="1" dirty="0"/>
              <a:t>TERMINO:</a:t>
            </a:r>
            <a:endParaRPr lang="pt-BR" dirty="0"/>
          </a:p>
          <a:p>
            <a:r>
              <a:rPr lang="en-US" b="1" dirty="0"/>
              <a:t>DURAÇÃO: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7221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047" y="768350"/>
            <a:ext cx="4664710" cy="1000593"/>
          </a:xfrm>
        </p:spPr>
        <p:txBody>
          <a:bodyPr/>
          <a:lstStyle/>
          <a:p>
            <a:r>
              <a:rPr lang="en-US" dirty="0"/>
              <a:t>INTRODUÇÃO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2046" y="2385909"/>
            <a:ext cx="7621353" cy="1500187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Here goes the subtitle of your section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290AD6-CF4F-40D6-93FA-5F998F8E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64874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D6725-98B3-4236-A20D-B359CC0D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64874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8A21-3691-4C04-B978-15B30DA2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4874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CB435-CC94-4A79-91D6-FFCD67E9C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17" y="624297"/>
            <a:ext cx="8162248" cy="1085440"/>
          </a:xfrm>
        </p:spPr>
        <p:txBody>
          <a:bodyPr>
            <a:normAutofit/>
          </a:bodyPr>
          <a:lstStyle/>
          <a:p>
            <a:r>
              <a:rPr lang="en-US" sz="4800" dirty="0"/>
              <a:t>ATIVIDADE DESENVOLVIDAS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CB89D-0D9C-4549-AD4E-9811C01F9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4217" y="2342016"/>
            <a:ext cx="6148070" cy="1500187"/>
          </a:xfrm>
        </p:spPr>
        <p:txBody>
          <a:bodyPr/>
          <a:lstStyle/>
          <a:p>
            <a:r>
              <a:rPr lang="en-US" noProof="1"/>
              <a:t>Lorem ipsum dolor sit amet, tollit epicuri est ex, exerci accumsan singulis ei mel.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E543D-C5A6-4D43-B39E-5403AE6384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507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CD98-5237-4EFB-ACE2-3AF54D228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507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78E58-1DFD-4153-BE18-AC20F7B4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7507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06E319-CFF6-47B5-A20A-6B1263E9CF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6465" y="3835488"/>
            <a:ext cx="1701800" cy="228600"/>
          </a:xfrm>
        </p:spPr>
        <p:txBody>
          <a:bodyPr/>
          <a:lstStyle/>
          <a:p>
            <a:r>
              <a:rPr lang="en-US" dirty="0"/>
              <a:t>First / Last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8D2B60-6EBF-438D-ACDF-B187F77591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806465" y="4062821"/>
            <a:ext cx="1701800" cy="228600"/>
          </a:xfrm>
        </p:spPr>
        <p:txBody>
          <a:bodyPr/>
          <a:lstStyle/>
          <a:p>
            <a:r>
              <a:rPr lang="en-US" dirty="0"/>
              <a:t>(123) 456-7890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AF7DC0-4335-4DB8-9A10-5BE769E707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06465" y="4290154"/>
            <a:ext cx="1701800" cy="228600"/>
          </a:xfrm>
        </p:spPr>
        <p:txBody>
          <a:bodyPr/>
          <a:lstStyle/>
          <a:p>
            <a:r>
              <a:rPr lang="en-US" dirty="0"/>
              <a:t>Your Company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825DB89-B83D-8941-B012-D9CF3E87C53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06481" y="1709737"/>
            <a:ext cx="3951438" cy="2852737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356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2F29F-2714-2C6C-F048-BF0BEBC85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87BEA-6659-A8FE-C8EC-E5C9FBC9F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17" y="624297"/>
            <a:ext cx="8162248" cy="1085440"/>
          </a:xfrm>
        </p:spPr>
        <p:txBody>
          <a:bodyPr>
            <a:normAutofit/>
          </a:bodyPr>
          <a:lstStyle/>
          <a:p>
            <a:r>
              <a:rPr lang="en-US" sz="4800" dirty="0"/>
              <a:t>DIFICULDADE E FACILIDADES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30C029-AD0D-ACFB-A934-5FADC865A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4217" y="2342016"/>
            <a:ext cx="6148070" cy="1500187"/>
          </a:xfrm>
        </p:spPr>
        <p:txBody>
          <a:bodyPr/>
          <a:lstStyle/>
          <a:p>
            <a:r>
              <a:rPr lang="en-US" noProof="1"/>
              <a:t>Lorem ipsum dolor sit amet, tollit epicuri est ex, exerci accumsan singulis ei mel.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B5757-43A6-96AD-079B-8B2F232BF1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507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0EE50-24A8-356B-6194-E0FCD852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507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CA048-50EF-AC71-EB1D-3AF66871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7507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0B93496-C816-88DA-9092-3FB6061421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6465" y="3835488"/>
            <a:ext cx="1701800" cy="228600"/>
          </a:xfrm>
        </p:spPr>
        <p:txBody>
          <a:bodyPr/>
          <a:lstStyle/>
          <a:p>
            <a:r>
              <a:rPr lang="en-US" dirty="0"/>
              <a:t>First / Last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D39E4E2-1F44-1C38-56B1-63C2A5E703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806465" y="4062821"/>
            <a:ext cx="1701800" cy="228600"/>
          </a:xfrm>
        </p:spPr>
        <p:txBody>
          <a:bodyPr/>
          <a:lstStyle/>
          <a:p>
            <a:r>
              <a:rPr lang="en-US" dirty="0"/>
              <a:t>(123) 456-7890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6385E36-E834-FBF6-0479-09D1F07C65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06465" y="4290154"/>
            <a:ext cx="1701800" cy="228600"/>
          </a:xfrm>
        </p:spPr>
        <p:txBody>
          <a:bodyPr/>
          <a:lstStyle/>
          <a:p>
            <a:r>
              <a:rPr lang="en-US" dirty="0"/>
              <a:t>Your Company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11B3285-0FB6-D18E-BB80-2FC1E0FD044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06481" y="1709737"/>
            <a:ext cx="3951438" cy="2852737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3124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7EDA0-1378-EC5F-54B9-617184585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2C742-AA08-CEF1-82E2-6B4CAA7C9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16" y="624297"/>
            <a:ext cx="9399193" cy="1085440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AUTO AVALIAÇÃO E CONHECIMENTOS ADQUIRIDO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BCD7A-91BA-C871-AF61-FB73E952B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4217" y="2342016"/>
            <a:ext cx="6148070" cy="1500187"/>
          </a:xfrm>
        </p:spPr>
        <p:txBody>
          <a:bodyPr/>
          <a:lstStyle/>
          <a:p>
            <a:r>
              <a:rPr lang="en-US" noProof="1"/>
              <a:t>Lorem ipsum dolor sit amet, tollit epicuri est ex, exerci accumsan singulis ei mel.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90A8E-85FC-5532-F9EF-2BE124F79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507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F9F19-256F-E644-F752-3AC04F0E5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507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B5377-504C-B8B5-7BF7-027AC96A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7507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80113DF-045D-3941-5774-230B0C7D3B8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6465" y="3835488"/>
            <a:ext cx="1701800" cy="228600"/>
          </a:xfrm>
        </p:spPr>
        <p:txBody>
          <a:bodyPr/>
          <a:lstStyle/>
          <a:p>
            <a:r>
              <a:rPr lang="en-US" dirty="0"/>
              <a:t>First / Last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36F9773-9F0C-325B-DCFB-0B2AEF6ECF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806465" y="4062821"/>
            <a:ext cx="1701800" cy="228600"/>
          </a:xfrm>
        </p:spPr>
        <p:txBody>
          <a:bodyPr/>
          <a:lstStyle/>
          <a:p>
            <a:r>
              <a:rPr lang="en-US" dirty="0"/>
              <a:t>(123) 456-7890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F80362E-A464-474A-C8A0-CC6996F72DA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06465" y="4290154"/>
            <a:ext cx="1701800" cy="228600"/>
          </a:xfrm>
        </p:spPr>
        <p:txBody>
          <a:bodyPr/>
          <a:lstStyle/>
          <a:p>
            <a:r>
              <a:rPr lang="en-US" dirty="0"/>
              <a:t>Your Company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9183893E-1A0A-3C03-1E7C-22CDBDAC6B4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06481" y="1709737"/>
            <a:ext cx="3951438" cy="2852737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942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46613-1D0D-DB98-B8E6-9C46728F0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C03E-514A-89C2-1E85-6C0032BD1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16" y="624297"/>
            <a:ext cx="9399193" cy="1085440"/>
          </a:xfrm>
        </p:spPr>
        <p:txBody>
          <a:bodyPr>
            <a:normAutofit/>
          </a:bodyPr>
          <a:lstStyle/>
          <a:p>
            <a:r>
              <a:rPr lang="en-US" sz="4800" dirty="0"/>
              <a:t>CONCLUSÃO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56D01-96FD-B71A-60A9-1F8B4D898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4217" y="2342016"/>
            <a:ext cx="6148070" cy="1500187"/>
          </a:xfrm>
        </p:spPr>
        <p:txBody>
          <a:bodyPr/>
          <a:lstStyle/>
          <a:p>
            <a:r>
              <a:rPr lang="en-US" noProof="1"/>
              <a:t>Lorem ipsum dolor sit amet, tollit epicuri est ex, exerci accumsan singulis ei mel.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FBB85-66DD-4C48-0D02-94E98AE3D4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507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74F02-F274-4AAB-E644-5566C352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507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DDBC7-4B25-63BA-57E0-D3D1DC9B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7507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5C353BE-FEB6-F2E9-4101-9D23BAFF7F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6465" y="3835488"/>
            <a:ext cx="1701800" cy="228600"/>
          </a:xfrm>
        </p:spPr>
        <p:txBody>
          <a:bodyPr/>
          <a:lstStyle/>
          <a:p>
            <a:r>
              <a:rPr lang="en-US" dirty="0"/>
              <a:t>First / Last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58A966D-3E6A-27B7-5BA4-3F69D6ADDA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806465" y="4062821"/>
            <a:ext cx="1701800" cy="228600"/>
          </a:xfrm>
        </p:spPr>
        <p:txBody>
          <a:bodyPr/>
          <a:lstStyle/>
          <a:p>
            <a:r>
              <a:rPr lang="en-US" dirty="0"/>
              <a:t>(123) 456-7890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8D78905-71D9-6FFD-3295-9499E7AE4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06465" y="4290154"/>
            <a:ext cx="1701800" cy="228600"/>
          </a:xfrm>
        </p:spPr>
        <p:txBody>
          <a:bodyPr/>
          <a:lstStyle/>
          <a:p>
            <a:r>
              <a:rPr lang="en-US" dirty="0"/>
              <a:t>Your Company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715F71A2-F3E3-4CD6-7DB6-B2509FDFCB3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06481" y="1709737"/>
            <a:ext cx="3951438" cy="2852737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849583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GO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23_T_PGO_Abstract-Origami-16x9.pptx" id="{3D318846-6C60-44BE-AFAE-957E36712287}" vid="{41773F40-D02D-4F01-9AA5-8D1F1E60BB05}"/>
    </a:ext>
  </a:extLst>
</a:theme>
</file>

<file path=ppt/theme/theme2.xml><?xml version="1.0" encoding="utf-8"?>
<a:theme xmlns:a="http://schemas.openxmlformats.org/drawingml/2006/main" name="Designed by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23_T_PGO_Abstract-Origami-16x9.pptx" id="{3D318846-6C60-44BE-AFAE-957E36712287}" vid="{F4578AF6-53E6-4A3D-AD5B-62B11127359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0223_T_PGO_Abstract-Origami-16x9</Template>
  <TotalTime>33</TotalTime>
  <Words>435</Words>
  <Application>Microsoft Office PowerPoint</Application>
  <PresentationFormat>Widescreen</PresentationFormat>
  <Paragraphs>87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Adobe Gothic Std B</vt:lpstr>
      <vt:lpstr>Arial</vt:lpstr>
      <vt:lpstr>Calibri</vt:lpstr>
      <vt:lpstr>Calibri Light</vt:lpstr>
      <vt:lpstr>Open Sans</vt:lpstr>
      <vt:lpstr>PresentationGO</vt:lpstr>
      <vt:lpstr>Designed by PresentationGO</vt:lpstr>
      <vt:lpstr>ESTÁGIO 2025</vt:lpstr>
      <vt:lpstr>RELATÓRIO DE ESTÁGIO</vt:lpstr>
      <vt:lpstr>IDENTIFICAÇÃO DA EMPRESA (+ foto da fachada da empresa  ou logo) </vt:lpstr>
      <vt:lpstr>DADOS DOS ESTAGIÁRIOS</vt:lpstr>
      <vt:lpstr>INTRODUÇÃO</vt:lpstr>
      <vt:lpstr>ATIVIDADE DESENVOLVIDAS</vt:lpstr>
      <vt:lpstr>DIFICULDADE E FACILIDADES</vt:lpstr>
      <vt:lpstr>AUTO AVALIAÇÃO E CONHECIMENTOS ADQUIRIDO</vt:lpstr>
      <vt:lpstr>CONCLUSÃO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Benedi</dc:creator>
  <dc:description>© Copyright PresentationGo.com</dc:description>
  <cp:lastModifiedBy>Hector</cp:lastModifiedBy>
  <cp:revision>3</cp:revision>
  <dcterms:created xsi:type="dcterms:W3CDTF">2024-11-04T09:10:07Z</dcterms:created>
  <dcterms:modified xsi:type="dcterms:W3CDTF">2025-12-03T01:08:33Z</dcterms:modified>
  <cp:category>Templates</cp:category>
</cp:coreProperties>
</file>